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856" r:id="rId2"/>
    <p:sldId id="8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63D3A-B7CC-4E77-8EAF-0480C89431A8}" type="datetimeFigureOut">
              <a:rPr lang="pt-BR" smtClean="0"/>
              <a:t>10/01/2025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BCDC2-D172-4A3F-94B4-B2BC61E081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8892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03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286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96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74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921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55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999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42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802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6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8782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131123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RH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9" y="673547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112990" y="1781729"/>
            <a:ext cx="10161651" cy="1508105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Aumentar engajamento na Satisfação dos Colaboradores com a Liderança (cultura de feedback, auto conhecimento, desenvolvimento de competências,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);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Realizar treinamentos específicos na temática Liderança,  aumentando o numero de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hs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de treinamento;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1086363" y="1248555"/>
            <a:ext cx="10188278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öhne"/>
                <a:ea typeface="+mn-ea"/>
                <a:cs typeface="+mn-cs"/>
              </a:rPr>
              <a:t>Inaugurar programa para Desenvolver a Liderança  para todos os níveis da organização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112990" y="3699479"/>
            <a:ext cx="10141764" cy="2062103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Incentivar lideres a se desenvolverem com os cursos de: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-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EAD's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de Liderança Comportamental –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Sólides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-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EAD's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de Gestão de Conflitos –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Sólides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Participação nos programas de Liderança com suporte da Consultorias externas (Move Mentes e Go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Human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Promover o uso do recurso de registro de feedbacks na plataforma. 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7404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FE759430-CD22-EB0D-C375-C622CD652567}"/>
              </a:ext>
            </a:extLst>
          </p:cNvPr>
          <p:cNvSpPr txBox="1"/>
          <p:nvPr/>
        </p:nvSpPr>
        <p:spPr>
          <a:xfrm>
            <a:off x="1077478" y="131123"/>
            <a:ext cx="10188277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Área RH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882BECD-7403-E132-6176-88B87912FBF8}"/>
              </a:ext>
            </a:extLst>
          </p:cNvPr>
          <p:cNvSpPr txBox="1"/>
          <p:nvPr/>
        </p:nvSpPr>
        <p:spPr>
          <a:xfrm>
            <a:off x="1086359" y="673547"/>
            <a:ext cx="10188282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OBJETIVO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quero alcançar ao longo do ano? )</a:t>
            </a: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20C9660D-0630-9B86-818C-C89C27997EEA}"/>
              </a:ext>
            </a:extLst>
          </p:cNvPr>
          <p:cNvSpPr txBox="1"/>
          <p:nvPr/>
        </p:nvSpPr>
        <p:spPr>
          <a:xfrm>
            <a:off x="1112990" y="1781729"/>
            <a:ext cx="10161651" cy="193899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Resultados Chave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Como posso medir o progresso em direção ao meu objetivo?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Ter um canal do colaborador  interativo e eficiente através da plataforma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Sólides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dando aos funcionários e gestores acesso as suas informações de maneira prática e rápida;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Ter ao menos 80% de adoção da Plataforma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Sólides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por parte dos Colaboradores;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Avaliação de Performance 2023 automatizada, dentro da plataforma.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Fomentar cultura de feedbacks na plataforma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BB77BF0-E074-BBCE-AC19-7092F358DAF2}"/>
              </a:ext>
            </a:extLst>
          </p:cNvPr>
          <p:cNvSpPr txBox="1"/>
          <p:nvPr/>
        </p:nvSpPr>
        <p:spPr>
          <a:xfrm>
            <a:off x="1086363" y="1248555"/>
            <a:ext cx="10188278" cy="36933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Implementar a Digitalização dos Processos de RH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24C35D3-0B5A-358A-78E0-A2FDE52BBE4F}"/>
              </a:ext>
            </a:extLst>
          </p:cNvPr>
          <p:cNvSpPr txBox="1"/>
          <p:nvPr/>
        </p:nvSpPr>
        <p:spPr>
          <a:xfrm>
            <a:off x="1100733" y="4312766"/>
            <a:ext cx="10141765" cy="1938992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Iniciativas 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 O que vamos fazer para atingirmos o objetivo? ( Projetos, tarefas, </a:t>
            </a:r>
            <a:r>
              <a:rPr kumimoji="0" lang="pt-BR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etc</a:t>
            </a:r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Configurar e otimizar os fluxos de trabalho na plataforma </a:t>
            </a:r>
            <a:r>
              <a:rPr kumimoji="0" lang="pt-B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Sólides</a:t>
            </a: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Criar recursos visuais e tutoriais para facilitar o uso da plataforma na Intranet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Automatizar processos manuais, como avaliações de desempenho e feedback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73738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8144</TotalTime>
  <Words>297</Words>
  <Application>Microsoft Office PowerPoint</Application>
  <PresentationFormat>Widescreen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9" baseType="lpstr">
      <vt:lpstr>Arial</vt:lpstr>
      <vt:lpstr>Calibri</vt:lpstr>
      <vt:lpstr>MS Shell Dlg 2</vt:lpstr>
      <vt:lpstr>Söhne</vt:lpstr>
      <vt:lpstr>Wingdings</vt:lpstr>
      <vt:lpstr>Wingdings 3</vt:lpstr>
      <vt:lpstr>Madison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ÁREA RECURSOS HUMANOS</dc:title>
  <dc:creator>Francini Ferreira</dc:creator>
  <cp:lastModifiedBy>Aline Gomes</cp:lastModifiedBy>
  <cp:revision>51</cp:revision>
  <dcterms:created xsi:type="dcterms:W3CDTF">2023-12-28T17:16:29Z</dcterms:created>
  <dcterms:modified xsi:type="dcterms:W3CDTF">2025-01-10T15:16:11Z</dcterms:modified>
</cp:coreProperties>
</file>